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  <p:sldMasterId id="2147483744" r:id="rId2"/>
  </p:sldMasterIdLst>
  <p:sldIdLst>
    <p:sldId id="256" r:id="rId3"/>
    <p:sldId id="273" r:id="rId4"/>
    <p:sldId id="302" r:id="rId5"/>
    <p:sldId id="276" r:id="rId6"/>
    <p:sldId id="277" r:id="rId7"/>
    <p:sldId id="279" r:id="rId8"/>
    <p:sldId id="278" r:id="rId9"/>
    <p:sldId id="280" r:id="rId10"/>
    <p:sldId id="284" r:id="rId11"/>
    <p:sldId id="274" r:id="rId12"/>
    <p:sldId id="300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29B19-0B27-4797-9F7B-EB1E5B8210DA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BE3F61-8ABF-4360-8107-AC4C9D1C0D4F}">
      <dgm:prSet/>
      <dgm:spPr/>
      <dgm:t>
        <a:bodyPr/>
        <a:lstStyle/>
        <a:p>
          <a:pPr rtl="1"/>
          <a:r>
            <a:rPr lang="en-US" smtClean="0"/>
            <a:t>Carbohydrate are classified into </a:t>
          </a:r>
          <a:endParaRPr lang="en-US"/>
        </a:p>
      </dgm:t>
    </dgm:pt>
    <dgm:pt modelId="{95A12A39-4BF5-4962-974D-5FE222F82F3D}" type="parTrans" cxnId="{EBB281AC-381B-4440-8926-432C9805AD46}">
      <dgm:prSet/>
      <dgm:spPr/>
      <dgm:t>
        <a:bodyPr/>
        <a:lstStyle/>
        <a:p>
          <a:endParaRPr lang="en-US"/>
        </a:p>
      </dgm:t>
    </dgm:pt>
    <dgm:pt modelId="{C1C61EF7-2716-4833-B978-64C8D36A8A78}" type="sibTrans" cxnId="{EBB281AC-381B-4440-8926-432C9805AD46}">
      <dgm:prSet/>
      <dgm:spPr/>
      <dgm:t>
        <a:bodyPr/>
        <a:lstStyle/>
        <a:p>
          <a:endParaRPr lang="en-US"/>
        </a:p>
      </dgm:t>
    </dgm:pt>
    <dgm:pt modelId="{B245FBF3-30F1-4249-8E68-C963A44CCDFB}">
      <dgm:prSet/>
      <dgm:spPr/>
      <dgm:t>
        <a:bodyPr/>
        <a:lstStyle/>
        <a:p>
          <a:pPr rtl="1"/>
          <a:r>
            <a:rPr lang="en-US" smtClean="0"/>
            <a:t>Monosaccharide </a:t>
          </a:r>
          <a:endParaRPr lang="en-US"/>
        </a:p>
      </dgm:t>
    </dgm:pt>
    <dgm:pt modelId="{1157E405-78C6-4F1B-A1BB-4FB6A3E35C72}" type="parTrans" cxnId="{97F14504-0886-41E7-8C08-4872EA35EF5B}">
      <dgm:prSet/>
      <dgm:spPr/>
      <dgm:t>
        <a:bodyPr/>
        <a:lstStyle/>
        <a:p>
          <a:endParaRPr lang="en-US"/>
        </a:p>
      </dgm:t>
    </dgm:pt>
    <dgm:pt modelId="{74548EAE-F4ED-4F9F-A762-A6D156908016}" type="sibTrans" cxnId="{97F14504-0886-41E7-8C08-4872EA35EF5B}">
      <dgm:prSet/>
      <dgm:spPr/>
      <dgm:t>
        <a:bodyPr/>
        <a:lstStyle/>
        <a:p>
          <a:endParaRPr lang="en-US"/>
        </a:p>
      </dgm:t>
    </dgm:pt>
    <dgm:pt modelId="{6F858C0C-485F-4F20-AA4D-E7D73FFB5F21}">
      <dgm:prSet/>
      <dgm:spPr/>
      <dgm:t>
        <a:bodyPr/>
        <a:lstStyle/>
        <a:p>
          <a:pPr rtl="1"/>
          <a:r>
            <a:rPr lang="en-US" smtClean="0"/>
            <a:t>Disaccharide </a:t>
          </a:r>
          <a:endParaRPr lang="en-US"/>
        </a:p>
      </dgm:t>
    </dgm:pt>
    <dgm:pt modelId="{51CA228B-89CA-46A0-9330-FBB86012802F}" type="parTrans" cxnId="{EED06AC6-0E41-4DC3-ACD9-72661A79E12B}">
      <dgm:prSet/>
      <dgm:spPr/>
      <dgm:t>
        <a:bodyPr/>
        <a:lstStyle/>
        <a:p>
          <a:endParaRPr lang="en-US"/>
        </a:p>
      </dgm:t>
    </dgm:pt>
    <dgm:pt modelId="{4372B316-999B-470C-98A3-DD9AA15A1F8F}" type="sibTrans" cxnId="{EED06AC6-0E41-4DC3-ACD9-72661A79E12B}">
      <dgm:prSet/>
      <dgm:spPr/>
      <dgm:t>
        <a:bodyPr/>
        <a:lstStyle/>
        <a:p>
          <a:endParaRPr lang="en-US"/>
        </a:p>
      </dgm:t>
    </dgm:pt>
    <dgm:pt modelId="{2EE19C90-0627-4C00-9270-E0AB97A806BF}">
      <dgm:prSet/>
      <dgm:spPr/>
      <dgm:t>
        <a:bodyPr/>
        <a:lstStyle/>
        <a:p>
          <a:pPr rtl="1"/>
          <a:r>
            <a:rPr lang="en-US" smtClean="0"/>
            <a:t>Oligosaccharide </a:t>
          </a:r>
          <a:endParaRPr lang="en-US"/>
        </a:p>
      </dgm:t>
    </dgm:pt>
    <dgm:pt modelId="{AC6E6C27-A3B2-4311-B9ED-9356E6399BE6}" type="parTrans" cxnId="{D434C88C-9D16-4A69-8A32-4E16B51C56C2}">
      <dgm:prSet/>
      <dgm:spPr/>
      <dgm:t>
        <a:bodyPr/>
        <a:lstStyle/>
        <a:p>
          <a:endParaRPr lang="en-US"/>
        </a:p>
      </dgm:t>
    </dgm:pt>
    <dgm:pt modelId="{A641FF52-64F6-4828-B494-1528979E5026}" type="sibTrans" cxnId="{D434C88C-9D16-4A69-8A32-4E16B51C56C2}">
      <dgm:prSet/>
      <dgm:spPr/>
      <dgm:t>
        <a:bodyPr/>
        <a:lstStyle/>
        <a:p>
          <a:endParaRPr lang="en-US"/>
        </a:p>
      </dgm:t>
    </dgm:pt>
    <dgm:pt modelId="{F31C4830-37A4-4237-AABD-CFE524709090}">
      <dgm:prSet/>
      <dgm:spPr/>
      <dgm:t>
        <a:bodyPr/>
        <a:lstStyle/>
        <a:p>
          <a:pPr rtl="1"/>
          <a:r>
            <a:rPr lang="en-US" smtClean="0"/>
            <a:t>Polysaccharide </a:t>
          </a:r>
          <a:endParaRPr lang="en-US"/>
        </a:p>
      </dgm:t>
    </dgm:pt>
    <dgm:pt modelId="{640CE878-90C1-4729-89CD-29820E121111}" type="parTrans" cxnId="{93186DF8-EA29-4783-BC22-F7E867932113}">
      <dgm:prSet/>
      <dgm:spPr/>
      <dgm:t>
        <a:bodyPr/>
        <a:lstStyle/>
        <a:p>
          <a:endParaRPr lang="en-US"/>
        </a:p>
      </dgm:t>
    </dgm:pt>
    <dgm:pt modelId="{C2248A5D-3A0B-49A2-AD0B-EE1769D093DA}" type="sibTrans" cxnId="{93186DF8-EA29-4783-BC22-F7E867932113}">
      <dgm:prSet/>
      <dgm:spPr/>
      <dgm:t>
        <a:bodyPr/>
        <a:lstStyle/>
        <a:p>
          <a:endParaRPr lang="en-US"/>
        </a:p>
      </dgm:t>
    </dgm:pt>
    <dgm:pt modelId="{BDB562E9-DFDF-4460-8518-92C88CD30BA2}" type="pres">
      <dgm:prSet presAssocID="{A0629B19-0B27-4797-9F7B-EB1E5B8210DA}" presName="linearFlow" presStyleCnt="0">
        <dgm:presLayoutVars>
          <dgm:dir/>
          <dgm:resizeHandles val="exact"/>
        </dgm:presLayoutVars>
      </dgm:prSet>
      <dgm:spPr/>
    </dgm:pt>
    <dgm:pt modelId="{9327BD7D-E620-45FE-863E-3D095A5CDBA5}" type="pres">
      <dgm:prSet presAssocID="{A5BE3F61-8ABF-4360-8107-AC4C9D1C0D4F}" presName="composite" presStyleCnt="0"/>
      <dgm:spPr/>
    </dgm:pt>
    <dgm:pt modelId="{BA6499D8-5CE5-456B-B695-A53C87EE5AA4}" type="pres">
      <dgm:prSet presAssocID="{A5BE3F61-8ABF-4360-8107-AC4C9D1C0D4F}" presName="imgShp" presStyleLbl="fgImgPlace1" presStyleIdx="0" presStyleCnt="5"/>
      <dgm:spPr/>
    </dgm:pt>
    <dgm:pt modelId="{792E834F-51AF-46EC-93DF-85A3B027FA08}" type="pres">
      <dgm:prSet presAssocID="{A5BE3F61-8ABF-4360-8107-AC4C9D1C0D4F}" presName="txShp" presStyleLbl="node1" presStyleIdx="0" presStyleCnt="5">
        <dgm:presLayoutVars>
          <dgm:bulletEnabled val="1"/>
        </dgm:presLayoutVars>
      </dgm:prSet>
      <dgm:spPr/>
    </dgm:pt>
    <dgm:pt modelId="{A772C61C-EF9B-40DA-ABA9-2FFECA8F93FC}" type="pres">
      <dgm:prSet presAssocID="{C1C61EF7-2716-4833-B978-64C8D36A8A78}" presName="spacing" presStyleCnt="0"/>
      <dgm:spPr/>
    </dgm:pt>
    <dgm:pt modelId="{992AB588-D058-41E3-BB22-E3C532DE6DA0}" type="pres">
      <dgm:prSet presAssocID="{B245FBF3-30F1-4249-8E68-C963A44CCDFB}" presName="composite" presStyleCnt="0"/>
      <dgm:spPr/>
    </dgm:pt>
    <dgm:pt modelId="{F376C813-3157-4137-B9C9-C10334D46FAD}" type="pres">
      <dgm:prSet presAssocID="{B245FBF3-30F1-4249-8E68-C963A44CCDFB}" presName="imgShp" presStyleLbl="fgImgPlace1" presStyleIdx="1" presStyleCnt="5"/>
      <dgm:spPr/>
    </dgm:pt>
    <dgm:pt modelId="{5983EBC0-1FB2-4F1B-97E2-8586D6781AC1}" type="pres">
      <dgm:prSet presAssocID="{B245FBF3-30F1-4249-8E68-C963A44CCDFB}" presName="txShp" presStyleLbl="node1" presStyleIdx="1" presStyleCnt="5">
        <dgm:presLayoutVars>
          <dgm:bulletEnabled val="1"/>
        </dgm:presLayoutVars>
      </dgm:prSet>
      <dgm:spPr/>
    </dgm:pt>
    <dgm:pt modelId="{52AB9E43-95FB-4062-B8B8-B97BC1BA146C}" type="pres">
      <dgm:prSet presAssocID="{74548EAE-F4ED-4F9F-A762-A6D156908016}" presName="spacing" presStyleCnt="0"/>
      <dgm:spPr/>
    </dgm:pt>
    <dgm:pt modelId="{AA7BFFC1-40BF-4924-9099-565A41585FF9}" type="pres">
      <dgm:prSet presAssocID="{6F858C0C-485F-4F20-AA4D-E7D73FFB5F21}" presName="composite" presStyleCnt="0"/>
      <dgm:spPr/>
    </dgm:pt>
    <dgm:pt modelId="{6C3319DD-7ED6-4E23-9459-F4C9A1333FA8}" type="pres">
      <dgm:prSet presAssocID="{6F858C0C-485F-4F20-AA4D-E7D73FFB5F21}" presName="imgShp" presStyleLbl="fgImgPlace1" presStyleIdx="2" presStyleCnt="5"/>
      <dgm:spPr/>
    </dgm:pt>
    <dgm:pt modelId="{5205658F-99B6-479E-A503-C697E84D7323}" type="pres">
      <dgm:prSet presAssocID="{6F858C0C-485F-4F20-AA4D-E7D73FFB5F21}" presName="txShp" presStyleLbl="node1" presStyleIdx="2" presStyleCnt="5">
        <dgm:presLayoutVars>
          <dgm:bulletEnabled val="1"/>
        </dgm:presLayoutVars>
      </dgm:prSet>
      <dgm:spPr/>
    </dgm:pt>
    <dgm:pt modelId="{E8809F12-45DD-4746-82E3-5EDB2794244C}" type="pres">
      <dgm:prSet presAssocID="{4372B316-999B-470C-98A3-DD9AA15A1F8F}" presName="spacing" presStyleCnt="0"/>
      <dgm:spPr/>
    </dgm:pt>
    <dgm:pt modelId="{383445AC-6676-45B5-AF9E-D859459D3B1F}" type="pres">
      <dgm:prSet presAssocID="{2EE19C90-0627-4C00-9270-E0AB97A806BF}" presName="composite" presStyleCnt="0"/>
      <dgm:spPr/>
    </dgm:pt>
    <dgm:pt modelId="{DAD5B3FD-5551-446B-8A65-BC9ABCCFFAC1}" type="pres">
      <dgm:prSet presAssocID="{2EE19C90-0627-4C00-9270-E0AB97A806BF}" presName="imgShp" presStyleLbl="fgImgPlace1" presStyleIdx="3" presStyleCnt="5"/>
      <dgm:spPr/>
    </dgm:pt>
    <dgm:pt modelId="{6C8CAC92-2490-4156-BB6C-A5396F8CCBE9}" type="pres">
      <dgm:prSet presAssocID="{2EE19C90-0627-4C00-9270-E0AB97A806BF}" presName="txShp" presStyleLbl="node1" presStyleIdx="3" presStyleCnt="5">
        <dgm:presLayoutVars>
          <dgm:bulletEnabled val="1"/>
        </dgm:presLayoutVars>
      </dgm:prSet>
      <dgm:spPr/>
    </dgm:pt>
    <dgm:pt modelId="{A7689F6C-CC1E-452D-B477-75038A01DEFF}" type="pres">
      <dgm:prSet presAssocID="{A641FF52-64F6-4828-B494-1528979E5026}" presName="spacing" presStyleCnt="0"/>
      <dgm:spPr/>
    </dgm:pt>
    <dgm:pt modelId="{8468629B-BA7A-4401-9E36-7DCC87C35E37}" type="pres">
      <dgm:prSet presAssocID="{F31C4830-37A4-4237-AABD-CFE524709090}" presName="composite" presStyleCnt="0"/>
      <dgm:spPr/>
    </dgm:pt>
    <dgm:pt modelId="{BCB40D06-99E1-4705-8850-1CD8DA432833}" type="pres">
      <dgm:prSet presAssocID="{F31C4830-37A4-4237-AABD-CFE524709090}" presName="imgShp" presStyleLbl="fgImgPlace1" presStyleIdx="4" presStyleCnt="5"/>
      <dgm:spPr/>
    </dgm:pt>
    <dgm:pt modelId="{117202E1-7B9D-4020-8373-7A76AF0329F8}" type="pres">
      <dgm:prSet presAssocID="{F31C4830-37A4-4237-AABD-CFE524709090}" presName="txShp" presStyleLbl="node1" presStyleIdx="4" presStyleCnt="5">
        <dgm:presLayoutVars>
          <dgm:bulletEnabled val="1"/>
        </dgm:presLayoutVars>
      </dgm:prSet>
      <dgm:spPr/>
    </dgm:pt>
  </dgm:ptLst>
  <dgm:cxnLst>
    <dgm:cxn modelId="{97F14504-0886-41E7-8C08-4872EA35EF5B}" srcId="{A0629B19-0B27-4797-9F7B-EB1E5B8210DA}" destId="{B245FBF3-30F1-4249-8E68-C963A44CCDFB}" srcOrd="1" destOrd="0" parTransId="{1157E405-78C6-4F1B-A1BB-4FB6A3E35C72}" sibTransId="{74548EAE-F4ED-4F9F-A762-A6D156908016}"/>
    <dgm:cxn modelId="{D434C88C-9D16-4A69-8A32-4E16B51C56C2}" srcId="{A0629B19-0B27-4797-9F7B-EB1E5B8210DA}" destId="{2EE19C90-0627-4C00-9270-E0AB97A806BF}" srcOrd="3" destOrd="0" parTransId="{AC6E6C27-A3B2-4311-B9ED-9356E6399BE6}" sibTransId="{A641FF52-64F6-4828-B494-1528979E5026}"/>
    <dgm:cxn modelId="{EF945A3C-2741-41AA-BDEB-7CC79C487F7B}" type="presOf" srcId="{A5BE3F61-8ABF-4360-8107-AC4C9D1C0D4F}" destId="{792E834F-51AF-46EC-93DF-85A3B027FA08}" srcOrd="0" destOrd="0" presId="urn:microsoft.com/office/officeart/2005/8/layout/vList3"/>
    <dgm:cxn modelId="{93186DF8-EA29-4783-BC22-F7E867932113}" srcId="{A0629B19-0B27-4797-9F7B-EB1E5B8210DA}" destId="{F31C4830-37A4-4237-AABD-CFE524709090}" srcOrd="4" destOrd="0" parTransId="{640CE878-90C1-4729-89CD-29820E121111}" sibTransId="{C2248A5D-3A0B-49A2-AD0B-EE1769D093DA}"/>
    <dgm:cxn modelId="{2DE9D186-B81E-4BB8-B833-B494EDA77B50}" type="presOf" srcId="{F31C4830-37A4-4237-AABD-CFE524709090}" destId="{117202E1-7B9D-4020-8373-7A76AF0329F8}" srcOrd="0" destOrd="0" presId="urn:microsoft.com/office/officeart/2005/8/layout/vList3"/>
    <dgm:cxn modelId="{FD1283E0-8FD3-4B15-9B5F-052A926DC635}" type="presOf" srcId="{2EE19C90-0627-4C00-9270-E0AB97A806BF}" destId="{6C8CAC92-2490-4156-BB6C-A5396F8CCBE9}" srcOrd="0" destOrd="0" presId="urn:microsoft.com/office/officeart/2005/8/layout/vList3"/>
    <dgm:cxn modelId="{EED06AC6-0E41-4DC3-ACD9-72661A79E12B}" srcId="{A0629B19-0B27-4797-9F7B-EB1E5B8210DA}" destId="{6F858C0C-485F-4F20-AA4D-E7D73FFB5F21}" srcOrd="2" destOrd="0" parTransId="{51CA228B-89CA-46A0-9330-FBB86012802F}" sibTransId="{4372B316-999B-470C-98A3-DD9AA15A1F8F}"/>
    <dgm:cxn modelId="{72E31D08-6034-443D-8218-9AAC7D4DBEEA}" type="presOf" srcId="{6F858C0C-485F-4F20-AA4D-E7D73FFB5F21}" destId="{5205658F-99B6-479E-A503-C697E84D7323}" srcOrd="0" destOrd="0" presId="urn:microsoft.com/office/officeart/2005/8/layout/vList3"/>
    <dgm:cxn modelId="{FAFAB642-27D9-409C-8256-6B049333D95C}" type="presOf" srcId="{B245FBF3-30F1-4249-8E68-C963A44CCDFB}" destId="{5983EBC0-1FB2-4F1B-97E2-8586D6781AC1}" srcOrd="0" destOrd="0" presId="urn:microsoft.com/office/officeart/2005/8/layout/vList3"/>
    <dgm:cxn modelId="{EBB281AC-381B-4440-8926-432C9805AD46}" srcId="{A0629B19-0B27-4797-9F7B-EB1E5B8210DA}" destId="{A5BE3F61-8ABF-4360-8107-AC4C9D1C0D4F}" srcOrd="0" destOrd="0" parTransId="{95A12A39-4BF5-4962-974D-5FE222F82F3D}" sibTransId="{C1C61EF7-2716-4833-B978-64C8D36A8A78}"/>
    <dgm:cxn modelId="{1A1961A8-BAE0-4BB8-B37A-62D22D412201}" type="presOf" srcId="{A0629B19-0B27-4797-9F7B-EB1E5B8210DA}" destId="{BDB562E9-DFDF-4460-8518-92C88CD30BA2}" srcOrd="0" destOrd="0" presId="urn:microsoft.com/office/officeart/2005/8/layout/vList3"/>
    <dgm:cxn modelId="{59DC0E9F-F6CB-49DB-AA6A-E35306D00D50}" type="presParOf" srcId="{BDB562E9-DFDF-4460-8518-92C88CD30BA2}" destId="{9327BD7D-E620-45FE-863E-3D095A5CDBA5}" srcOrd="0" destOrd="0" presId="urn:microsoft.com/office/officeart/2005/8/layout/vList3"/>
    <dgm:cxn modelId="{EBF6BE07-5509-4E46-B9A1-C0C70FDEB083}" type="presParOf" srcId="{9327BD7D-E620-45FE-863E-3D095A5CDBA5}" destId="{BA6499D8-5CE5-456B-B695-A53C87EE5AA4}" srcOrd="0" destOrd="0" presId="urn:microsoft.com/office/officeart/2005/8/layout/vList3"/>
    <dgm:cxn modelId="{4951809A-28A8-4E89-95A2-82A1677426A8}" type="presParOf" srcId="{9327BD7D-E620-45FE-863E-3D095A5CDBA5}" destId="{792E834F-51AF-46EC-93DF-85A3B027FA08}" srcOrd="1" destOrd="0" presId="urn:microsoft.com/office/officeart/2005/8/layout/vList3"/>
    <dgm:cxn modelId="{DF0E4B8B-A568-4927-9466-DBA36FA0CF32}" type="presParOf" srcId="{BDB562E9-DFDF-4460-8518-92C88CD30BA2}" destId="{A772C61C-EF9B-40DA-ABA9-2FFECA8F93FC}" srcOrd="1" destOrd="0" presId="urn:microsoft.com/office/officeart/2005/8/layout/vList3"/>
    <dgm:cxn modelId="{ACCBCA51-2B1B-4B60-AE37-6E389E2FF915}" type="presParOf" srcId="{BDB562E9-DFDF-4460-8518-92C88CD30BA2}" destId="{992AB588-D058-41E3-BB22-E3C532DE6DA0}" srcOrd="2" destOrd="0" presId="urn:microsoft.com/office/officeart/2005/8/layout/vList3"/>
    <dgm:cxn modelId="{70B95C33-B7D4-4C82-BD81-FDB2F753BA1E}" type="presParOf" srcId="{992AB588-D058-41E3-BB22-E3C532DE6DA0}" destId="{F376C813-3157-4137-B9C9-C10334D46FAD}" srcOrd="0" destOrd="0" presId="urn:microsoft.com/office/officeart/2005/8/layout/vList3"/>
    <dgm:cxn modelId="{24F87762-3A15-48B0-98B8-F41193214082}" type="presParOf" srcId="{992AB588-D058-41E3-BB22-E3C532DE6DA0}" destId="{5983EBC0-1FB2-4F1B-97E2-8586D6781AC1}" srcOrd="1" destOrd="0" presId="urn:microsoft.com/office/officeart/2005/8/layout/vList3"/>
    <dgm:cxn modelId="{206DF50E-90CC-4FE1-A8FE-4DFB0FFE3D32}" type="presParOf" srcId="{BDB562E9-DFDF-4460-8518-92C88CD30BA2}" destId="{52AB9E43-95FB-4062-B8B8-B97BC1BA146C}" srcOrd="3" destOrd="0" presId="urn:microsoft.com/office/officeart/2005/8/layout/vList3"/>
    <dgm:cxn modelId="{0D2DB769-9214-4D80-B120-D42DF218E14F}" type="presParOf" srcId="{BDB562E9-DFDF-4460-8518-92C88CD30BA2}" destId="{AA7BFFC1-40BF-4924-9099-565A41585FF9}" srcOrd="4" destOrd="0" presId="urn:microsoft.com/office/officeart/2005/8/layout/vList3"/>
    <dgm:cxn modelId="{D84A3727-5FC9-45D7-BAE3-303B272AEC55}" type="presParOf" srcId="{AA7BFFC1-40BF-4924-9099-565A41585FF9}" destId="{6C3319DD-7ED6-4E23-9459-F4C9A1333FA8}" srcOrd="0" destOrd="0" presId="urn:microsoft.com/office/officeart/2005/8/layout/vList3"/>
    <dgm:cxn modelId="{AF69CAE6-3FF7-4ABF-B44A-B49036E36983}" type="presParOf" srcId="{AA7BFFC1-40BF-4924-9099-565A41585FF9}" destId="{5205658F-99B6-479E-A503-C697E84D7323}" srcOrd="1" destOrd="0" presId="urn:microsoft.com/office/officeart/2005/8/layout/vList3"/>
    <dgm:cxn modelId="{0EC0390A-E743-4E89-BB50-0F440DA0C764}" type="presParOf" srcId="{BDB562E9-DFDF-4460-8518-92C88CD30BA2}" destId="{E8809F12-45DD-4746-82E3-5EDB2794244C}" srcOrd="5" destOrd="0" presId="urn:microsoft.com/office/officeart/2005/8/layout/vList3"/>
    <dgm:cxn modelId="{B544D65A-6D1E-46D5-A7F8-3C54B818E261}" type="presParOf" srcId="{BDB562E9-DFDF-4460-8518-92C88CD30BA2}" destId="{383445AC-6676-45B5-AF9E-D859459D3B1F}" srcOrd="6" destOrd="0" presId="urn:microsoft.com/office/officeart/2005/8/layout/vList3"/>
    <dgm:cxn modelId="{1108567E-7E6E-4105-8771-44E8B15B7079}" type="presParOf" srcId="{383445AC-6676-45B5-AF9E-D859459D3B1F}" destId="{DAD5B3FD-5551-446B-8A65-BC9ABCCFFAC1}" srcOrd="0" destOrd="0" presId="urn:microsoft.com/office/officeart/2005/8/layout/vList3"/>
    <dgm:cxn modelId="{F8A41495-0EA7-49AA-9FD9-792DF790486F}" type="presParOf" srcId="{383445AC-6676-45B5-AF9E-D859459D3B1F}" destId="{6C8CAC92-2490-4156-BB6C-A5396F8CCBE9}" srcOrd="1" destOrd="0" presId="urn:microsoft.com/office/officeart/2005/8/layout/vList3"/>
    <dgm:cxn modelId="{EB0CFD37-64F4-4415-BB2B-9FB10B54DD34}" type="presParOf" srcId="{BDB562E9-DFDF-4460-8518-92C88CD30BA2}" destId="{A7689F6C-CC1E-452D-B477-75038A01DEFF}" srcOrd="7" destOrd="0" presId="urn:microsoft.com/office/officeart/2005/8/layout/vList3"/>
    <dgm:cxn modelId="{2D07FFF8-C749-45BA-9DE1-3269254B1722}" type="presParOf" srcId="{BDB562E9-DFDF-4460-8518-92C88CD30BA2}" destId="{8468629B-BA7A-4401-9E36-7DCC87C35E37}" srcOrd="8" destOrd="0" presId="urn:microsoft.com/office/officeart/2005/8/layout/vList3"/>
    <dgm:cxn modelId="{50838530-719F-4148-8B1F-70B904FE9A6C}" type="presParOf" srcId="{8468629B-BA7A-4401-9E36-7DCC87C35E37}" destId="{BCB40D06-99E1-4705-8850-1CD8DA432833}" srcOrd="0" destOrd="0" presId="urn:microsoft.com/office/officeart/2005/8/layout/vList3"/>
    <dgm:cxn modelId="{C2A5952B-1795-44DC-AF07-ABFB09385297}" type="presParOf" srcId="{8468629B-BA7A-4401-9E36-7DCC87C35E37}" destId="{117202E1-7B9D-4020-8373-7A76AF0329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E834F-51AF-46EC-93DF-85A3B027FA08}">
      <dsp:nvSpPr>
        <dsp:cNvPr id="0" name=""/>
        <dsp:cNvSpPr/>
      </dsp:nvSpPr>
      <dsp:spPr>
        <a:xfrm rot="10800000">
          <a:off x="1212171" y="2572"/>
          <a:ext cx="4256532" cy="56014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010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Carbohydrate are classified into </a:t>
          </a:r>
          <a:endParaRPr lang="en-US" sz="2000" kern="1200"/>
        </a:p>
      </dsp:txBody>
      <dsp:txXfrm rot="10800000">
        <a:off x="1352208" y="2572"/>
        <a:ext cx="4116495" cy="560148"/>
      </dsp:txXfrm>
    </dsp:sp>
    <dsp:sp modelId="{BA6499D8-5CE5-456B-B695-A53C87EE5AA4}">
      <dsp:nvSpPr>
        <dsp:cNvPr id="0" name=""/>
        <dsp:cNvSpPr/>
      </dsp:nvSpPr>
      <dsp:spPr>
        <a:xfrm>
          <a:off x="932096" y="2572"/>
          <a:ext cx="560148" cy="56014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3EBC0-1FB2-4F1B-97E2-8586D6781AC1}">
      <dsp:nvSpPr>
        <dsp:cNvPr id="0" name=""/>
        <dsp:cNvSpPr/>
      </dsp:nvSpPr>
      <dsp:spPr>
        <a:xfrm rot="10800000">
          <a:off x="1212171" y="729929"/>
          <a:ext cx="4256532" cy="56014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010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Monosaccharide </a:t>
          </a:r>
          <a:endParaRPr lang="en-US" sz="2000" kern="1200"/>
        </a:p>
      </dsp:txBody>
      <dsp:txXfrm rot="10800000">
        <a:off x="1352208" y="729929"/>
        <a:ext cx="4116495" cy="560148"/>
      </dsp:txXfrm>
    </dsp:sp>
    <dsp:sp modelId="{F376C813-3157-4137-B9C9-C10334D46FAD}">
      <dsp:nvSpPr>
        <dsp:cNvPr id="0" name=""/>
        <dsp:cNvSpPr/>
      </dsp:nvSpPr>
      <dsp:spPr>
        <a:xfrm>
          <a:off x="932096" y="729929"/>
          <a:ext cx="560148" cy="56014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5658F-99B6-479E-A503-C697E84D7323}">
      <dsp:nvSpPr>
        <dsp:cNvPr id="0" name=""/>
        <dsp:cNvSpPr/>
      </dsp:nvSpPr>
      <dsp:spPr>
        <a:xfrm rot="10800000">
          <a:off x="1212171" y="1457285"/>
          <a:ext cx="4256532" cy="56014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010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Disaccharide </a:t>
          </a:r>
          <a:endParaRPr lang="en-US" sz="2000" kern="1200"/>
        </a:p>
      </dsp:txBody>
      <dsp:txXfrm rot="10800000">
        <a:off x="1352208" y="1457285"/>
        <a:ext cx="4116495" cy="560148"/>
      </dsp:txXfrm>
    </dsp:sp>
    <dsp:sp modelId="{6C3319DD-7ED6-4E23-9459-F4C9A1333FA8}">
      <dsp:nvSpPr>
        <dsp:cNvPr id="0" name=""/>
        <dsp:cNvSpPr/>
      </dsp:nvSpPr>
      <dsp:spPr>
        <a:xfrm>
          <a:off x="932096" y="1457285"/>
          <a:ext cx="560148" cy="56014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CAC92-2490-4156-BB6C-A5396F8CCBE9}">
      <dsp:nvSpPr>
        <dsp:cNvPr id="0" name=""/>
        <dsp:cNvSpPr/>
      </dsp:nvSpPr>
      <dsp:spPr>
        <a:xfrm rot="10800000">
          <a:off x="1212171" y="2184642"/>
          <a:ext cx="4256532" cy="56014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010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Oligosaccharide </a:t>
          </a:r>
          <a:endParaRPr lang="en-US" sz="2000" kern="1200"/>
        </a:p>
      </dsp:txBody>
      <dsp:txXfrm rot="10800000">
        <a:off x="1352208" y="2184642"/>
        <a:ext cx="4116495" cy="560148"/>
      </dsp:txXfrm>
    </dsp:sp>
    <dsp:sp modelId="{DAD5B3FD-5551-446B-8A65-BC9ABCCFFAC1}">
      <dsp:nvSpPr>
        <dsp:cNvPr id="0" name=""/>
        <dsp:cNvSpPr/>
      </dsp:nvSpPr>
      <dsp:spPr>
        <a:xfrm>
          <a:off x="932096" y="2184642"/>
          <a:ext cx="560148" cy="56014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202E1-7B9D-4020-8373-7A76AF0329F8}">
      <dsp:nvSpPr>
        <dsp:cNvPr id="0" name=""/>
        <dsp:cNvSpPr/>
      </dsp:nvSpPr>
      <dsp:spPr>
        <a:xfrm rot="10800000">
          <a:off x="1212171" y="2911998"/>
          <a:ext cx="4256532" cy="56014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010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Polysaccharide </a:t>
          </a:r>
          <a:endParaRPr lang="en-US" sz="2000" kern="1200"/>
        </a:p>
      </dsp:txBody>
      <dsp:txXfrm rot="10800000">
        <a:off x="1352208" y="2911998"/>
        <a:ext cx="4116495" cy="560148"/>
      </dsp:txXfrm>
    </dsp:sp>
    <dsp:sp modelId="{BCB40D06-99E1-4705-8850-1CD8DA432833}">
      <dsp:nvSpPr>
        <dsp:cNvPr id="0" name=""/>
        <dsp:cNvSpPr/>
      </dsp:nvSpPr>
      <dsp:spPr>
        <a:xfrm>
          <a:off x="932096" y="2911998"/>
          <a:ext cx="560148" cy="560148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89BB-904A-4285-8F71-A01FFDD0EF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AC1-8F10-469E-B3DD-0F5703CD11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89BB-904A-4285-8F71-A01FFDD0EF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AC1-8F10-469E-B3DD-0F5703CD11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89BB-904A-4285-8F71-A01FFDD0EF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AC1-8F10-469E-B3DD-0F5703CD11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1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89BB-904A-4285-8F71-A01FFDD0EF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AC1-8F10-469E-B3DD-0F5703CD11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8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89BB-904A-4285-8F71-A01FFDD0EF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AC1-8F10-469E-B3DD-0F5703CD11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2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89BB-904A-4285-8F71-A01FFDD0EF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AC1-8F10-469E-B3DD-0F5703CD11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10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89BB-904A-4285-8F71-A01FFDD0EF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AC1-8F10-469E-B3DD-0F5703CD11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73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89BB-904A-4285-8F71-A01FFDD0EF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AC1-8F10-469E-B3DD-0F5703CD11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2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89BB-904A-4285-8F71-A01FFDD0EF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AC1-8F10-469E-B3DD-0F5703CD11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5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89BB-904A-4285-8F71-A01FFDD0EF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AC1-8F10-469E-B3DD-0F5703CD11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6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89BB-904A-4285-8F71-A01FFDD0EF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AC1-8F10-469E-B3DD-0F5703CD11A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6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4489BB-904A-4285-8F71-A01FFDD0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10/5/2022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9F6AC1-8F10-469E-B3DD-0F5703CD1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0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71600" y="4941168"/>
            <a:ext cx="6840760" cy="1512167"/>
          </a:xfrm>
        </p:spPr>
        <p:txBody>
          <a:bodyPr>
            <a:noAutofit/>
          </a:bodyPr>
          <a:lstStyle/>
          <a:p>
            <a:r>
              <a:rPr lang="en-US" sz="3200" dirty="0" smtClean="0"/>
              <a:t>Qualitative analysis of carbohydrate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</a:t>
            </a:r>
            <a:r>
              <a:rPr lang="en-US" sz="3200" dirty="0" err="1" smtClean="0"/>
              <a:t>Asst.lec</a:t>
            </a:r>
            <a:r>
              <a:rPr lang="en-US" sz="3200" dirty="0" smtClean="0"/>
              <a:t>. Dhuha fadhil</a:t>
            </a:r>
            <a:endParaRPr lang="ar-IQ" sz="3200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sz="4400" dirty="0" smtClean="0"/>
              <a:t>CARBOHYDRATE</a:t>
            </a:r>
            <a:r>
              <a:rPr lang="ar-IQ" sz="4400" dirty="0" smtClean="0"/>
              <a:t/>
            </a:r>
            <a:br>
              <a:rPr lang="ar-IQ" sz="4400" dirty="0" smtClean="0"/>
            </a:br>
            <a:r>
              <a:rPr lang="en-US" sz="4400" dirty="0" smtClean="0"/>
              <a:t>Practical Biochemistry </a:t>
            </a:r>
            <a:r>
              <a:rPr lang="en-US" sz="4400" dirty="0" smtClean="0"/>
              <a:t>I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37701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3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– what is lactose intolerance ,explain the symptom biochemically ?</a:t>
            </a:r>
          </a:p>
          <a:p>
            <a:r>
              <a:rPr lang="en-US" dirty="0" smtClean="0"/>
              <a:t>2- why cellulose can not be digested  by human ?</a:t>
            </a:r>
          </a:p>
          <a:p>
            <a:r>
              <a:rPr lang="en-US" dirty="0" smtClean="0"/>
              <a:t>3-what is the importance of fibers in human diet ?</a:t>
            </a:r>
          </a:p>
          <a:p>
            <a:r>
              <a:rPr lang="en-US" dirty="0" smtClean="0"/>
              <a:t>Function of </a:t>
            </a:r>
            <a:r>
              <a:rPr lang="en-US" dirty="0" smtClean="0"/>
              <a:t>glycogen 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6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5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Classification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46446040"/>
              </p:ext>
            </p:extLst>
          </p:nvPr>
        </p:nvGraphicFramePr>
        <p:xfrm>
          <a:off x="1143000" y="731520"/>
          <a:ext cx="64008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71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4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7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1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1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5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5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56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Tahoma</vt:lpstr>
      <vt:lpstr>Trebuchet MS</vt:lpstr>
      <vt:lpstr>دفق الهواء</vt:lpstr>
      <vt:lpstr>Office Theme</vt:lpstr>
      <vt:lpstr>CARBOHYDRATE Practical Biochemistry I</vt:lpstr>
      <vt:lpstr>PowerPoint Presentation</vt:lpstr>
      <vt:lpstr>Classification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InteL</dc:creator>
  <cp:lastModifiedBy>dhuha F. taaban</cp:lastModifiedBy>
  <cp:revision>52</cp:revision>
  <dcterms:created xsi:type="dcterms:W3CDTF">2020-12-02T19:00:23Z</dcterms:created>
  <dcterms:modified xsi:type="dcterms:W3CDTF">2022-10-05T21:36:27Z</dcterms:modified>
</cp:coreProperties>
</file>